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9" r:id="rId2"/>
    <p:sldId id="260" r:id="rId3"/>
    <p:sldId id="256" r:id="rId4"/>
    <p:sldId id="258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59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D4DDF-0899-0BA2-BB3F-5D2AF9E32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B623916B-8A53-914A-4D7E-1EFADC3BE3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B85636-5681-D9B5-E63E-FEAF764A4A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3B3CF1-5D76-CDEF-223E-8F505AC5A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4034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9DC01-F894-AC66-04B3-156904D1D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8F9AED8-3CD6-6722-5E60-D60455CD1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E1395F7-6F72-00A4-7FCC-56454461B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B4B341-DFF5-FBFD-4C61-0B56B6128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807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5DBEE-8975-B9D6-ED3E-8ECBEB15F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B0939CEE-552B-2321-3AE8-36EE121124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BCDC2-3708-B5E9-0B72-E86AE6795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9546F70-F257-E6DC-127C-5CE56DA6DC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5041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05.03.2024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5611" y="0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ВІРА в Старому Заповіті</a:t>
            </a:r>
          </a:p>
          <a:p>
            <a:pPr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(2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Хр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20:20) 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І повставали вони рано вранці, і вийшли до пустині Текоя. А як вони виходили, став Йосафат та й сказав: Послухайте мене, Юда та мешканці Єрусалиму! Віруйте в Господа, вашого Бога, і будете запевнені, вірте пророкам Його, і пощаститься вам!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br>
              <a:rPr lang="uk-UA" sz="3200" dirty="0"/>
            </a:b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176C7-742D-6468-CC7C-EA1D741E3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CB26ED-2ADE-79B4-9053-CB253E556CC1}"/>
              </a:ext>
            </a:extLst>
          </p:cNvPr>
          <p:cNvSpPr txBox="1"/>
          <p:nvPr/>
        </p:nvSpPr>
        <p:spPr>
          <a:xfrm>
            <a:off x="265611" y="0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(Авак. 2:4) Подивись на зухвалу людину, - немає в її душі правди, тоді як праведний житиме</a:t>
            </a: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своєю вірою.</a:t>
            </a:r>
          </a:p>
          <a:p>
            <a:pPr>
              <a:spcAft>
                <a:spcPts val="1200"/>
              </a:spcAft>
            </a:pPr>
            <a:b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 13:6) Бо я довіряю милосердю Твоєму; серце моє буде радіти у спасінні Твоєму;</a:t>
            </a: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співатиму Господові, Який ущасливлює мене.</a:t>
            </a:r>
          </a:p>
          <a:p>
            <a:pPr>
              <a:spcAft>
                <a:spcPts val="12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94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182881" y="-574766"/>
            <a:ext cx="8961119" cy="77767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22:5) На Тебе надіялися наші батьки, - вони мали довір'я, і Ти їх спасав.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40:5) Блажен муж, який на Господа поклав своє довір'я, хто не пристає до зухвальців,</a:t>
            </a: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ані до тих, що збочують у брехню.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(Пр. 3:5) Усім своїм серцем 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довірся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 Господеві, - і не покладайся на власний розум.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(Пр. 22:19) Щоб у Господі було твоє довір'я, я об'явлю їх тобі нині, - власне тобі.</a:t>
            </a:r>
          </a:p>
          <a:p>
            <a:pPr>
              <a:spcAft>
                <a:spcPts val="1200"/>
              </a:spcAft>
            </a:pP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(Іс. 30:15) Тому так говорить мій Владика Господь, Святий Ізраїлів: Якщо навернетесь і збережете спокій, то спасетесь. Ваша сила в спокої та довір'ї...Але ви не захотіли.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53C5F-2EDC-B7DE-7FE9-372DDC5C9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9E9895-039E-2C26-242E-5BEFCCEF61E3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(Іс. 50:10) Хто з-поміж вас боїться Господа, нехай прислухається до голосу Його Слуги! Хто ходить у темряві, й позбавлений світла, нехай покладається на Господнє Ім'я і довіриться своєму Богові.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4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8B726-CFD6-069F-5B0B-1DF3DC0D9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A8AB9D-CB6D-529B-D681-07A485FF4D2C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Єр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 39:18) Я неодмінно тебе врятую, і ти не загинеш від меча! Твоє життя стане для тебе як</a:t>
            </a:r>
            <a:b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здобич, позаяк ти довірився Мені, - говорить Господь.</a:t>
            </a:r>
          </a:p>
        </p:txBody>
      </p:sp>
    </p:spTree>
    <p:extLst>
      <p:ext uri="{BB962C8B-B14F-4D97-AF65-F5344CB8AC3E}">
        <p14:creationId xmlns:p14="http://schemas.microsoft.com/office/powerpoint/2010/main" val="1413201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59</TotalTime>
  <Words>326</Words>
  <Application>Microsoft Office PowerPoint</Application>
  <PresentationFormat>Екран (4:3)</PresentationFormat>
  <Paragraphs>26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10</cp:revision>
  <dcterms:created xsi:type="dcterms:W3CDTF">2020-02-04T09:37:04Z</dcterms:created>
  <dcterms:modified xsi:type="dcterms:W3CDTF">2024-03-05T13:51:43Z</dcterms:modified>
</cp:coreProperties>
</file>